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91" d="100"/>
          <a:sy n="91" d="100"/>
        </p:scale>
        <p:origin x="369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5365-0E0E-4F81-B16C-BB998CA303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97-B82A-4E8B-9A90-AC12817F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5365-0E0E-4F81-B16C-BB998CA303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97-B82A-4E8B-9A90-AC12817F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8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5365-0E0E-4F81-B16C-BB998CA303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97-B82A-4E8B-9A90-AC12817F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5365-0E0E-4F81-B16C-BB998CA303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97-B82A-4E8B-9A90-AC12817F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9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5365-0E0E-4F81-B16C-BB998CA303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97-B82A-4E8B-9A90-AC12817F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5365-0E0E-4F81-B16C-BB998CA303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97-B82A-4E8B-9A90-AC12817F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5365-0E0E-4F81-B16C-BB998CA303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97-B82A-4E8B-9A90-AC12817F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5365-0E0E-4F81-B16C-BB998CA303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97-B82A-4E8B-9A90-AC12817F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0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5365-0E0E-4F81-B16C-BB998CA303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97-B82A-4E8B-9A90-AC12817F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7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5365-0E0E-4F81-B16C-BB998CA303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97-B82A-4E8B-9A90-AC12817F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5365-0E0E-4F81-B16C-BB998CA303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97-B82A-4E8B-9A90-AC12817F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5365-0E0E-4F81-B16C-BB998CA303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DD97-B82A-4E8B-9A90-AC12817F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jpeg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42FCD71-599B-4177-A235-A5A402202E1B}"/>
              </a:ext>
            </a:extLst>
          </p:cNvPr>
          <p:cNvGrpSpPr>
            <a:grpSpLocks/>
          </p:cNvGrpSpPr>
          <p:nvPr/>
        </p:nvGrpSpPr>
        <p:grpSpPr bwMode="auto">
          <a:xfrm>
            <a:off x="50666" y="0"/>
            <a:ext cx="6215063" cy="5197475"/>
            <a:chOff x="105613200" y="106756200"/>
            <a:chExt cx="6214884" cy="4722336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0BCC6E06-8803-4C0D-B786-D6914FA30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13200" y="106756200"/>
              <a:ext cx="6214884" cy="448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7AD15D3-2B9C-4C5B-9A26-D1CDA6F1A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55380" y="108938853"/>
              <a:ext cx="4338003" cy="2539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>
            <a:extLst>
              <a:ext uri="{FF2B5EF4-FFF2-40B4-BE49-F238E27FC236}">
                <a16:creationId xmlns:a16="http://schemas.microsoft.com/office/drawing/2014/main" id="{DA518E75-F465-4F5F-8EF5-E3FE8AEF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0" b="90063" l="9863" r="89976">
                        <a14:foregroundMark x1="48828" y1="18313" x2="47373" y2="16875"/>
                        <a14:foregroundMark x1="53274" y1="10375" x2="47777" y2="10375"/>
                        <a14:foregroundMark x1="47049" y1="9813" x2="51415" y2="9250"/>
                        <a14:foregroundMark x1="59822" y1="88063" x2="64915" y2="88938"/>
                        <a14:foregroundMark x1="35732" y1="89188" x2="31690" y2="90063"/>
                        <a14:backgroundMark x1="60550" y1="79063" x2="60226" y2="79625"/>
                        <a14:backgroundMark x1="62732" y1="78188" x2="60954" y2="78500"/>
                        <a14:backgroundMark x1="60226" y1="77625" x2="58690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753" y="5115209"/>
            <a:ext cx="1158875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7B155A5-E384-4024-BB56-52947706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14" y="5115209"/>
            <a:ext cx="4968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F19A639A-903B-4366-A472-718499EF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6" b="99521" l="0" r="96111">
                        <a14:foregroundMark x1="13444" y1="42013" x2="24556" y2="80671"/>
                        <a14:foregroundMark x1="11556" y1="49840" x2="6111" y2="18051"/>
                        <a14:foregroundMark x1="15222" y1="33387" x2="22111" y2="38498"/>
                        <a14:foregroundMark x1="28222" y1="23323" x2="22778" y2="49840"/>
                        <a14:foregroundMark x1="24000" y1="29393" x2="19111" y2="54153"/>
                        <a14:foregroundMark x1="18222" y1="29393" x2="17333" y2="52396"/>
                        <a14:foregroundMark x1="15556" y1="28914" x2="10667" y2="46326"/>
                        <a14:foregroundMark x1="26444" y1="41214" x2="27889" y2="53355"/>
                        <a14:foregroundMark x1="33000" y1="34185" x2="33333" y2="46326"/>
                        <a14:foregroundMark x1="25444" y1="43291" x2="23667" y2="58147"/>
                        <a14:foregroundMark x1="32778" y1="27316" x2="25444" y2="16773"/>
                        <a14:foregroundMark x1="29444" y1="30351" x2="32111" y2="43291"/>
                        <a14:foregroundMark x1="37556" y1="41214" x2="37000" y2="47284"/>
                        <a14:foregroundMark x1="40333" y1="38179" x2="37556" y2="48882"/>
                        <a14:foregroundMark x1="37222" y1="47604" x2="27333" y2="62460"/>
                        <a14:foregroundMark x1="7111" y1="40735" x2="14000" y2="56709"/>
                        <a14:foregroundMark x1="5889" y1="38179" x2="10667" y2="55112"/>
                        <a14:foregroundMark x1="22778" y1="79393" x2="19444" y2="90256"/>
                        <a14:foregroundMark x1="16444" y1="9904" x2="23333" y2="6869"/>
                        <a14:foregroundMark x1="26667" y1="85942" x2="28556" y2="99361"/>
                        <a14:foregroundMark x1="76222" y1="44569" x2="77778" y2="64537"/>
                        <a14:foregroundMark x1="64444" y1="26358" x2="70778" y2="32907"/>
                        <a14:foregroundMark x1="68111" y1="32428" x2="74667" y2="51597"/>
                        <a14:foregroundMark x1="72556" y1="35463" x2="79889" y2="43291"/>
                        <a14:foregroundMark x1="86778" y1="28914" x2="77778" y2="45847"/>
                        <a14:foregroundMark x1="96444" y1="34665" x2="91667" y2="31150"/>
                        <a14:foregroundMark x1="80778" y1="61502" x2="77444" y2="77157"/>
                        <a14:foregroundMark x1="72333" y1="72364" x2="71111" y2="85463"/>
                        <a14:foregroundMark x1="74444" y1="74601" x2="72000" y2="85463"/>
                        <a14:foregroundMark x1="72333" y1="67252" x2="70444" y2="75879"/>
                        <a14:foregroundMark x1="83444" y1="72843" x2="81333" y2="81150"/>
                        <a14:foregroundMark x1="79556" y1="86741" x2="77111" y2="91534"/>
                        <a14:foregroundMark x1="73778" y1="91054" x2="72889" y2="96805"/>
                        <a14:foregroundMark x1="78889" y1="95847" x2="79889" y2="98083"/>
                        <a14:foregroundMark x1="90444" y1="55911" x2="83778" y2="43291"/>
                        <a14:foregroundMark x1="58667" y1="52875" x2="65667" y2="48083"/>
                        <a14:foregroundMark x1="67444" y1="87220" x2="68667" y2="87220"/>
                        <a14:foregroundMark x1="70778" y1="83227" x2="69556" y2="77636"/>
                        <a14:foregroundMark x1="69000" y1="88498" x2="67111" y2="87220"/>
                        <a14:foregroundMark x1="68333" y1="89297" x2="71444" y2="89297"/>
                        <a14:foregroundMark x1="79889" y1="91534" x2="84667" y2="87540"/>
                        <a14:foregroundMark x1="22889" y1="3355" x2="22556" y2="2875"/>
                        <a14:foregroundMark x1="22556" y1="2556" x2="22556" y2="4313"/>
                        <a14:foregroundMark x1="15333" y1="4313" x2="16444" y2="2875"/>
                        <a14:foregroundMark x1="29222" y1="4313" x2="27667" y2="2875"/>
                        <a14:foregroundMark x1="73889" y1="96486" x2="72667" y2="92652"/>
                        <a14:foregroundMark x1="72667" y1="96486" x2="72333" y2="99521"/>
                        <a14:foregroundMark x1="3333" y1="23003" x2="2778" y2="23962"/>
                        <a14:foregroundMark x1="4556" y1="23003" x2="1889" y2="23482"/>
                        <a14:foregroundMark x1="4000" y1="24281" x2="718" y2="24674"/>
                        <a14:foregroundMark x1="84889" y1="71246" x2="83444" y2="73482"/>
                        <a14:backgroundMark x1="19444" y1="4633" x2="19778" y2="3355"/>
                        <a14:backgroundMark x1="26111" y1="3834" x2="26111" y2="319"/>
                        <a14:backgroundMark x1="1000" y1="26997" x2="0" y2="26038"/>
                        <a14:backgroundMark x1="1111" y1="25879" x2="222" y2="25080"/>
                        <a14:backgroundMark x1="778" y1="26358" x2="778" y2="26358"/>
                        <a14:backgroundMark x1="1444" y1="25080" x2="778" y2="28914"/>
                        <a14:backgroundMark x1="1111" y1="27636" x2="222" y2="24281"/>
                        <a14:backgroundMark x1="1111" y1="25879" x2="222" y2="25559"/>
                        <a14:backgroundMark x1="1111" y1="25080" x2="222" y2="27636"/>
                        <a14:backgroundMark x1="778" y1="28594" x2="222" y2="23323"/>
                        <a14:backgroundMark x1="1667" y1="25080" x2="778" y2="28594"/>
                        <a14:backgroundMark x1="2000" y1="27316" x2="222" y2="2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63" y="5053721"/>
            <a:ext cx="140176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5" name="Group 8">
            <a:extLst>
              <a:ext uri="{FF2B5EF4-FFF2-40B4-BE49-F238E27FC236}">
                <a16:creationId xmlns:a16="http://schemas.microsoft.com/office/drawing/2014/main" id="{1AE1926E-5D34-4269-94E0-DA8F8A37F816}"/>
              </a:ext>
            </a:extLst>
          </p:cNvPr>
          <p:cNvGrpSpPr>
            <a:grpSpLocks/>
          </p:cNvGrpSpPr>
          <p:nvPr/>
        </p:nvGrpSpPr>
        <p:grpSpPr bwMode="auto">
          <a:xfrm>
            <a:off x="1690797" y="5321584"/>
            <a:ext cx="1254688" cy="1085850"/>
            <a:chOff x="106549381" y="112262661"/>
            <a:chExt cx="1998005" cy="1272935"/>
          </a:xfrm>
        </p:grpSpPr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34A9B48B-C432-4916-95E4-317935F00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649" b="89730" l="10000" r="90000">
                          <a14:foregroundMark x1="61765" y1="8649" x2="88824" y2="637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49381" y="112418074"/>
              <a:ext cx="1036319" cy="563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47ED431-B4FB-4C13-A865-7151B2A05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167" b="94333" l="10000" r="90000">
                          <a14:foregroundMark x1="27000" y1="89500" x2="28500" y2="90500"/>
                          <a14:foregroundMark x1="68833" y1="13667" x2="76833" y2="19667"/>
                          <a14:foregroundMark x1="72000" y1="6167" x2="69667" y2="8500"/>
                          <a14:foregroundMark x1="28333" y1="94333" x2="31500" y2="9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698391" y="112262661"/>
              <a:ext cx="848995" cy="84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6AC2C7B3-A111-4238-8805-88215F3D0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317221" y="113000155"/>
              <a:ext cx="616927" cy="535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BD814E5-C12B-4C69-90FC-A3109C20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59" y="2622692"/>
            <a:ext cx="979488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3C947BD6-6C70-4040-8817-E7B3E443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96" y="5307013"/>
            <a:ext cx="1593850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40C985C-7230-4F5F-AD2A-74ADCADD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4" y="3457646"/>
            <a:ext cx="1120775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EA60FA6E-A042-4D60-8F39-0D6B33D4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67" b="96591" l="0" r="96765">
                        <a14:foregroundMark x1="6176" y1="35606" x2="12353" y2="34848"/>
                        <a14:foregroundMark x1="8235" y1="33712" x2="4706" y2="26894"/>
                        <a14:foregroundMark x1="23529" y1="92424" x2="34706" y2="92803"/>
                        <a14:foregroundMark x1="32059" y1="96212" x2="36176" y2="96591"/>
                        <a14:foregroundMark x1="73824" y1="95455" x2="68235" y2="88636"/>
                        <a14:foregroundMark x1="89412" y1="30303" x2="91765" y2="21970"/>
                        <a14:foregroundMark x1="94706" y1="21212" x2="96765" y2="29924"/>
                        <a14:foregroundMark x1="79118" y1="9470" x2="73235" y2="4167"/>
                        <a14:foregroundMark x1="3824" y1="29167" x2="6176" y2="31061"/>
                        <a14:foregroundMark x1="5882" y1="33712" x2="5882" y2="35606"/>
                        <a14:foregroundMark x1="6176" y1="31061" x2="5000" y2="35985"/>
                        <a14:backgroundMark x1="766" y1="31801" x2="0" y2="31061"/>
                        <a14:backgroundMark x1="1024" y1="30721" x2="294" y2="30303"/>
                        <a14:backgroundMark x1="4412" y1="21970" x2="2059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2" y="1857232"/>
            <a:ext cx="123348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DC31F98-B62B-4350-A3A8-EA6EBC46B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6333" l="1024" r="98294">
                        <a14:foregroundMark x1="25693" y1="58111" x2="28328" y2="74000"/>
                        <a14:foregroundMark x1="20478" y1="26667" x2="21348" y2="31907"/>
                        <a14:foregroundMark x1="17886" y1="32606" x2="16724" y2="28000"/>
                        <a14:foregroundMark x1="28328" y1="74000" x2="24252" y2="57844"/>
                        <a14:foregroundMark x1="16724" y1="28000" x2="59044" y2="52667"/>
                        <a14:foregroundMark x1="91588" y1="21808" x2="94198" y2="19333"/>
                        <a14:foregroundMark x1="83862" y1="29135" x2="84074" y2="28934"/>
                        <a14:foregroundMark x1="76628" y1="35994" x2="80931" y2="31914"/>
                        <a14:foregroundMark x1="59044" y1="52667" x2="59557" y2="52181"/>
                        <a14:foregroundMark x1="87723" y1="59204" x2="86348" y2="67667"/>
                        <a14:foregroundMark x1="94198" y1="19333" x2="93551" y2="23314"/>
                        <a14:foregroundMark x1="72452" y1="77996" x2="47782" y2="96333"/>
                        <a14:foregroundMark x1="86348" y1="67667" x2="81273" y2="71439"/>
                        <a14:foregroundMark x1="46965" y1="91667" x2="43345" y2="71000"/>
                        <a14:foregroundMark x1="47782" y1="96333" x2="46965" y2="91667"/>
                        <a14:foregroundMark x1="77623" y1="30416" x2="75427" y2="34333"/>
                        <a14:foregroundMark x1="83276" y1="20333" x2="79459" y2="27141"/>
                        <a14:foregroundMark x1="80546" y1="23667" x2="85324" y2="23000"/>
                        <a14:foregroundMark x1="85666" y1="22333" x2="90785" y2="18000"/>
                        <a14:foregroundMark x1="93174" y1="20000" x2="95563" y2="18000"/>
                        <a14:foregroundMark x1="42321" y1="16333" x2="48123" y2="10333"/>
                        <a14:foregroundMark x1="31399" y1="10333" x2="31399" y2="5667"/>
                        <a14:foregroundMark x1="21160" y1="20333" x2="16724" y2="23000"/>
                        <a14:foregroundMark x1="18771" y1="23333" x2="12969" y2="19667"/>
                        <a14:foregroundMark x1="27645" y1="42000" x2="35154" y2="59667"/>
                        <a14:foregroundMark x1="27645" y1="81000" x2="22184" y2="87333"/>
                        <a14:foregroundMark x1="52901" y1="89000" x2="56314" y2="80667"/>
                        <a14:foregroundMark x1="11799" y1="19864" x2="11945" y2="20000"/>
                        <a14:foregroundMark x1="10899" y1="21681" x2="11945" y2="22000"/>
                        <a14:foregroundMark x1="98294" y1="18667" x2="97952" y2="20000"/>
                        <a14:foregroundMark x1="31796" y1="873" x2="32765" y2="3000"/>
                        <a14:foregroundMark x1="35154" y1="65333" x2="29352" y2="60000"/>
                        <a14:foregroundMark x1="43686" y1="96333" x2="40614" y2="96333"/>
                        <a14:backgroundMark x1="67918" y1="44000" x2="69966" y2="47000"/>
                        <a14:backgroundMark x1="67235" y1="41333" x2="70990" y2="44333"/>
                        <a14:backgroundMark x1="72355" y1="41000" x2="72696" y2="44667"/>
                        <a14:backgroundMark x1="72696" y1="37333" x2="74061" y2="41000"/>
                        <a14:backgroundMark x1="62457" y1="47333" x2="65188" y2="49333"/>
                        <a14:backgroundMark x1="75427" y1="71667" x2="76109" y2="75667"/>
                        <a14:backgroundMark x1="75768" y1="75000" x2="74061" y2="78667"/>
                        <a14:backgroundMark x1="88737" y1="33333" x2="88737" y2="47000"/>
                        <a14:backgroundMark x1="85666" y1="30000" x2="91809" y2="29667"/>
                        <a14:backgroundMark x1="92150" y1="30333" x2="91809" y2="39000"/>
                        <a14:backgroundMark x1="92150" y1="29333" x2="89761" y2="32667"/>
                        <a14:backgroundMark x1="91809" y1="27000" x2="88396" y2="33000"/>
                        <a14:backgroundMark x1="94881" y1="24333" x2="91468" y2="27667"/>
                        <a14:backgroundMark x1="84300" y1="29333" x2="82594" y2="32667"/>
                        <a14:backgroundMark x1="88396" y1="48667" x2="90102" y2="53667"/>
                        <a14:backgroundMark x1="88737" y1="47667" x2="90785" y2="58667"/>
                        <a14:backgroundMark x1="88737" y1="46667" x2="91809" y2="52667"/>
                        <a14:backgroundMark x1="19795" y1="40333" x2="22184" y2="50000"/>
                        <a14:backgroundMark x1="18089" y1="37333" x2="20478" y2="45333"/>
                        <a14:backgroundMark x1="16382" y1="36667" x2="19454" y2="39000"/>
                        <a14:backgroundMark x1="15700" y1="34000" x2="20137" y2="39667"/>
                        <a14:backgroundMark x1="21843" y1="51667" x2="21502" y2="55000"/>
                        <a14:backgroundMark x1="23208" y1="48667" x2="21502" y2="57333"/>
                        <a14:backgroundMark x1="6485" y1="15333" x2="6485" y2="15333"/>
                        <a14:backgroundMark x1="7167" y1="13667" x2="7167" y2="13667"/>
                        <a14:backgroundMark x1="7167" y1="15333" x2="7167" y2="15333"/>
                        <a14:backgroundMark x1="3754" y1="20333" x2="3754" y2="20333"/>
                        <a14:backgroundMark x1="2389" y1="19667" x2="2389" y2="19667"/>
                        <a14:backgroundMark x1="3072" y1="19000" x2="3072" y2="19000"/>
                        <a14:backgroundMark x1="6826" y1="14333" x2="10239" y2="11000"/>
                        <a14:backgroundMark x1="2048" y1="15667" x2="3413" y2="23000"/>
                        <a14:backgroundMark x1="10239" y1="10000" x2="5119" y2="20333"/>
                        <a14:backgroundMark x1="8532" y1="9333" x2="3072" y2="18667"/>
                        <a14:backgroundMark x1="24573" y1="2667" x2="31399" y2="667"/>
                        <a14:backgroundMark x1="27645" y1="2000" x2="32082" y2="333"/>
                        <a14:backgroundMark x1="42662" y1="91667" x2="42662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42" y="5307013"/>
            <a:ext cx="9810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E37C899E-F940-46E6-A3D9-0DA5A58E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0"/>
            <a:ext cx="30559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5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Dowdee</dc:creator>
  <cp:lastModifiedBy>Matt Lanier</cp:lastModifiedBy>
  <cp:revision>5</cp:revision>
  <dcterms:created xsi:type="dcterms:W3CDTF">2021-04-01T19:20:14Z</dcterms:created>
  <dcterms:modified xsi:type="dcterms:W3CDTF">2021-04-09T15:24:58Z</dcterms:modified>
</cp:coreProperties>
</file>